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6B"/>
    <a:srgbClr val="DDFF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13739-1F07-C343-B9B3-41D642C989B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37880-97F3-C14B-A917-A3B59916B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 </a:t>
            </a:r>
            <a:r>
              <a:rPr lang="en-US" dirty="0" err="1" smtClean="0">
                <a:solidFill>
                  <a:schemeClr val="bg2"/>
                </a:solidFill>
              </a:rPr>
              <a:t>Lettre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Renan Luce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Falaise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207007"/>
            <a:ext cx="4368800" cy="5308092"/>
          </a:xfrm>
          <a:prstGeom prst="rect">
            <a:avLst/>
          </a:prstGeom>
        </p:spPr>
      </p:pic>
      <p:pic>
        <p:nvPicPr>
          <p:cNvPr id="7172" name="Picture 4" descr="http://s29700.gridserver.com/blog/wp-content/uploads/2007/11/prekestol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207008"/>
            <a:ext cx="3505199" cy="5257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Hanches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417638"/>
            <a:ext cx="3296708" cy="494506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Cachet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450" y="1879600"/>
            <a:ext cx="2451100" cy="3098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Suicidaires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981200"/>
            <a:ext cx="4187923" cy="31369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Battre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625600"/>
            <a:ext cx="3810000" cy="36068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Surplombait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9698" name="Picture 2" descr="http://www.beyondexgay.com/c/bx/img/bxg_dangling.jpg"/>
          <p:cNvPicPr>
            <a:picLocks noChangeAspect="1" noChangeArrowheads="1"/>
          </p:cNvPicPr>
          <p:nvPr/>
        </p:nvPicPr>
        <p:blipFill>
          <a:blip r:embed="rId2"/>
          <a:srcRect l="3488" t="12692" r="3712" b="8620"/>
          <a:stretch>
            <a:fillRect/>
          </a:stretch>
        </p:blipFill>
        <p:spPr bwMode="auto">
          <a:xfrm>
            <a:off x="304800" y="1600200"/>
            <a:ext cx="3810000" cy="236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1923365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Elle </a:t>
            </a:r>
            <a:r>
              <a:rPr lang="en-US" dirty="0" err="1" smtClean="0">
                <a:solidFill>
                  <a:schemeClr val="bg2"/>
                </a:solidFill>
              </a:rPr>
              <a:t>n’est</a:t>
            </a:r>
            <a:r>
              <a:rPr lang="en-US" dirty="0" smtClean="0">
                <a:solidFill>
                  <a:schemeClr val="bg2"/>
                </a:solidFill>
              </a:rPr>
              <a:t> pas tomb</a:t>
            </a:r>
            <a:r>
              <a:rPr lang="az-Cyrl-AZ" dirty="0" smtClean="0">
                <a:solidFill>
                  <a:schemeClr val="bg2"/>
                </a:solidFill>
              </a:rPr>
              <a:t>ѐ</a:t>
            </a:r>
            <a:r>
              <a:rPr lang="en-US" dirty="0" smtClean="0">
                <a:solidFill>
                  <a:schemeClr val="bg2"/>
                </a:solidFill>
              </a:rPr>
              <a:t>e. Elle </a:t>
            </a:r>
            <a:r>
              <a:rPr lang="en-US" dirty="0" err="1" smtClean="0">
                <a:solidFill>
                  <a:schemeClr val="bg2"/>
                </a:solidFill>
              </a:rPr>
              <a:t>surplombait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9700" name="Picture 4" descr="http://imagecache6.allposters.com/LRG/26/2673/HC4UD00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0" y="32004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Profil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26" name="Picture 2" descr="http://www.treehugger.com/pregnant-woman-profile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2985" y="1524000"/>
            <a:ext cx="2622015" cy="4314826"/>
          </a:xfrm>
          <a:prstGeom prst="rect">
            <a:avLst/>
          </a:prstGeom>
          <a:noFill/>
        </p:spPr>
      </p:pic>
      <p:pic>
        <p:nvPicPr>
          <p:cNvPr id="1028" name="Picture 4" descr="http://3.bp.blogspot.com/_V7qWSxBxyn8/SLr7NzInVDI/AAAAAAAAAAQ/zBcbzW9XB2M/s1600-R/silhouette_portrait.jpg"/>
          <p:cNvPicPr>
            <a:picLocks noChangeAspect="1" noChangeArrowheads="1"/>
          </p:cNvPicPr>
          <p:nvPr/>
        </p:nvPicPr>
        <p:blipFill>
          <a:blip r:embed="rId3"/>
          <a:srcRect l="5000" t="3809" r="5000" b="2857"/>
          <a:stretch>
            <a:fillRect/>
          </a:stretch>
        </p:blipFill>
        <p:spPr bwMode="auto">
          <a:xfrm>
            <a:off x="6096000" y="1828800"/>
            <a:ext cx="2743200" cy="3733800"/>
          </a:xfrm>
          <a:prstGeom prst="rect">
            <a:avLst/>
          </a:prstGeom>
          <a:noFill/>
        </p:spPr>
      </p:pic>
      <p:pic>
        <p:nvPicPr>
          <p:cNvPr id="1030" name="Picture 6" descr="http://www.sxc.hu/pic/m/g/gl/glendali/1080505_little_girls_silhouette.jpg"/>
          <p:cNvPicPr>
            <a:picLocks noChangeAspect="1" noChangeArrowheads="1"/>
          </p:cNvPicPr>
          <p:nvPr/>
        </p:nvPicPr>
        <p:blipFill>
          <a:blip r:embed="rId4"/>
          <a:srcRect r="61057"/>
          <a:stretch>
            <a:fillRect/>
          </a:stretch>
        </p:blipFill>
        <p:spPr bwMode="auto">
          <a:xfrm>
            <a:off x="307975" y="1524000"/>
            <a:ext cx="2435225" cy="4314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Nombreil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050" name="Picture 2" descr="http://howshealth.com/wp-content/uploads/2010/05/bellybutt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4000"/>
            <a:ext cx="5715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2"/>
                </a:solidFill>
              </a:rPr>
              <a:t>M</a:t>
            </a:r>
            <a:r>
              <a:rPr lang="en-US" dirty="0" err="1" smtClean="0">
                <a:solidFill>
                  <a:schemeClr val="bg2"/>
                </a:solidFill>
              </a:rPr>
              <a:t>aladresse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1417638"/>
            <a:ext cx="4064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Facteur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417638"/>
            <a:ext cx="4876800" cy="49230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Lèvre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carmin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417638"/>
            <a:ext cx="3511550" cy="48081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Ouvrir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17638"/>
            <a:ext cx="6578600" cy="40881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Marquerites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417638"/>
            <a:ext cx="4254500" cy="43809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Courbes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manuscrites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242" name="Picture 2" descr="http://www.calligraphy.mvk.ru/img/temp/12193158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417638"/>
            <a:ext cx="6172200" cy="4694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Nonnes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676400"/>
            <a:ext cx="360045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2"/>
                </a:solidFill>
              </a:rPr>
              <a:t>Amoureux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b="7396"/>
          <a:stretch>
            <a:fillRect/>
          </a:stretch>
        </p:blipFill>
        <p:spPr>
          <a:xfrm>
            <a:off x="4800600" y="1142999"/>
            <a:ext cx="3581400" cy="2491063"/>
          </a:xfrm>
          <a:prstGeom prst="rect">
            <a:avLst/>
          </a:prstGeom>
        </p:spPr>
      </p:pic>
      <p:pic>
        <p:nvPicPr>
          <p:cNvPr id="8194" name="Picture 2" descr="http://www.deviantart.com/download/109368343/Couple_in_love_by_fajrid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143000"/>
            <a:ext cx="3496243" cy="5248276"/>
          </a:xfrm>
          <a:prstGeom prst="rect">
            <a:avLst/>
          </a:prstGeom>
          <a:noFill/>
        </p:spPr>
      </p:pic>
      <p:pic>
        <p:nvPicPr>
          <p:cNvPr id="8196" name="Picture 4" descr="http://blstb.msn.com/i/53/C696B8735C2FDA233D8F41C1581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714750"/>
            <a:ext cx="3581400" cy="2686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32</Words>
  <Application>Microsoft Office PowerPoint</Application>
  <PresentationFormat>On-screen Show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La Lettre</vt:lpstr>
      <vt:lpstr>Maladresse</vt:lpstr>
      <vt:lpstr>Facteur</vt:lpstr>
      <vt:lpstr>Lèvre carmin</vt:lpstr>
      <vt:lpstr>Ouvrir</vt:lpstr>
      <vt:lpstr>Marquerites</vt:lpstr>
      <vt:lpstr>Courbes manuscrites</vt:lpstr>
      <vt:lpstr>Nonnes</vt:lpstr>
      <vt:lpstr>Amoureux</vt:lpstr>
      <vt:lpstr>Falaise</vt:lpstr>
      <vt:lpstr>Hanches</vt:lpstr>
      <vt:lpstr>Cachet</vt:lpstr>
      <vt:lpstr>Suicidaires</vt:lpstr>
      <vt:lpstr>Battre </vt:lpstr>
      <vt:lpstr>Surplombait</vt:lpstr>
      <vt:lpstr>Profil</vt:lpstr>
      <vt:lpstr>Nombreil</vt:lpstr>
    </vt:vector>
  </TitlesOfParts>
  <Company>Presentation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Lettre</dc:title>
  <dc:creator>Nepheli Aji</dc:creator>
  <cp:lastModifiedBy>naji</cp:lastModifiedBy>
  <cp:revision>6</cp:revision>
  <dcterms:created xsi:type="dcterms:W3CDTF">2010-11-14T23:22:04Z</dcterms:created>
  <dcterms:modified xsi:type="dcterms:W3CDTF">2010-11-16T23:56:17Z</dcterms:modified>
</cp:coreProperties>
</file>